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notesSlides/notesSlide1.xml" ContentType="application/vnd.openxmlformats-officedocument.presentationml.notesSlide+xml"/>
  <Override PartName="/ppt/media/image3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4.jpe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media/image28.png>
</file>

<file path=ppt/media/image5.jpeg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